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20"/>
  </p:notesMasterIdLst>
  <p:handoutMasterIdLst>
    <p:handoutMasterId r:id="rId21"/>
  </p:handoutMasterIdLst>
  <p:sldIdLst>
    <p:sldId id="261" r:id="rId3"/>
    <p:sldId id="257" r:id="rId4"/>
    <p:sldId id="275" r:id="rId5"/>
    <p:sldId id="274" r:id="rId6"/>
    <p:sldId id="273" r:id="rId7"/>
    <p:sldId id="272" r:id="rId8"/>
    <p:sldId id="271" r:id="rId9"/>
    <p:sldId id="277" r:id="rId10"/>
    <p:sldId id="276" r:id="rId11"/>
    <p:sldId id="270" r:id="rId12"/>
    <p:sldId id="278" r:id="rId13"/>
    <p:sldId id="280" r:id="rId14"/>
    <p:sldId id="279" r:id="rId15"/>
    <p:sldId id="281" r:id="rId16"/>
    <p:sldId id="282" r:id="rId17"/>
    <p:sldId id="284" r:id="rId18"/>
    <p:sldId id="285" r:id="rId19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0000"/>
    <a:srgbClr val="2539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2267" autoAdjust="0"/>
  </p:normalViewPr>
  <p:slideViewPr>
    <p:cSldViewPr snapToGrid="0">
      <p:cViewPr varScale="1">
        <p:scale>
          <a:sx n="55" d="100"/>
          <a:sy n="55" d="100"/>
        </p:scale>
        <p:origin x="264" y="6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139" y="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CA30B5-2A14-49A9-950D-0D838D60F60E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2185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139" y="9721851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93C22-5611-4A86-8D84-9B4DF7F68DE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49195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5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0B5F5CE-2CCC-468A-8660-53975AD1DCC4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8"/>
            <a:ext cx="5679440" cy="4029878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5" y="9721108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26C336DF-56D2-4A28-AA1A-051A47920785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107307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709930" y="4925408"/>
            <a:ext cx="5679440" cy="4029878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Title Page</a:t>
            </a:r>
          </a:p>
        </p:txBody>
      </p:sp>
    </p:spTree>
    <p:extLst>
      <p:ext uri="{BB962C8B-B14F-4D97-AF65-F5344CB8AC3E}">
        <p14:creationId xmlns:p14="http://schemas.microsoft.com/office/powerpoint/2010/main" val="3964781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108080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4032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384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703383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495214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08038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11992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85547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9269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077273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0945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14024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0565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0045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783334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47775" y="1279525"/>
            <a:ext cx="4603750" cy="34528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C336DF-56D2-4A28-AA1A-051A47920785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177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7060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06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7635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09482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9594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496924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03395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59684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36454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446551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1926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3622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255721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06138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05505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610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5891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183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73203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729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72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BD78C-78E0-4CEB-AAC7-9BDD162AFF74}" type="datetimeFigureOut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12/11/2016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741880-8503-46F4-A347-3F23AC52D44B}" type="slidenum">
              <a:rPr lang="en-A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A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802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89062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0C5DB-6636-456F-B9D8-3F7BC33656D0}" type="datetimeFigureOut">
              <a:rPr lang="en-AU" smtClean="0"/>
              <a:t>12/11/2016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6D107F-7DF9-4AFE-8B62-304D384518BD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285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8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327403" y="1233016"/>
            <a:ext cx="5579341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Calibri Light" panose="020F0302020204030204"/>
              </a:rPr>
              <a:t>The 10 Plagues of Egypt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358" y="4924105"/>
            <a:ext cx="517958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AU" sz="3600" dirty="0">
                <a:solidFill>
                  <a:prstClr val="white"/>
                </a:solidFill>
              </a:rPr>
              <a:t>PowerPoint Presentation</a:t>
            </a:r>
            <a:endParaRPr lang="en-AU" sz="3200" dirty="0">
              <a:solidFill>
                <a:prstClr val="white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3795" y="5871335"/>
            <a:ext cx="47499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2"/>
                </a:solidFill>
              </a:rPr>
              <a:t>Jason and Sonya Staben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53" y="1482"/>
            <a:ext cx="4801027" cy="14608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2780" y="1482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029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473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3020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0054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2999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8850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608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658"/>
            <a:ext cx="9143999" cy="686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163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02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00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150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28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270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579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71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1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852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74785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29</Words>
  <Application>Microsoft Office PowerPoint</Application>
  <PresentationFormat>On-screen Show (4:3)</PresentationFormat>
  <Paragraphs>20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Jason Staben</dc:creator>
  <cp:lastModifiedBy>Jason Staben</cp:lastModifiedBy>
  <cp:revision>19</cp:revision>
  <cp:lastPrinted>2014-01-21T02:06:16Z</cp:lastPrinted>
  <dcterms:created xsi:type="dcterms:W3CDTF">2014-01-21T00:54:17Z</dcterms:created>
  <dcterms:modified xsi:type="dcterms:W3CDTF">2016-11-12T02:58:29Z</dcterms:modified>
</cp:coreProperties>
</file>